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CD946A-7180-452F-842F-38C2A55D4E21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4CCC6D-6551-4931-BD94-F338BE866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4478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IN </a:t>
            </a:r>
          </a:p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MEMORIUM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ne 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2139696" cy="2811780"/>
          </a:xfrm>
          <a:prstGeom prst="rect">
            <a:avLst/>
          </a:prstGeom>
        </p:spPr>
      </p:pic>
      <p:pic>
        <p:nvPicPr>
          <p:cNvPr id="3" name="Picture 2" descr="Rosene Book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"/>
            <a:ext cx="4281105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4648200"/>
            <a:ext cx="373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Walter Rosene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 May1912 – 30 December 2005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-crawf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3324225" cy="4241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4384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John A. Crawford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24 July 1946 – 11 July 2010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0668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RECOGNITION </a:t>
            </a:r>
          </a:p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EXCELLENCE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Outstanding Scientific Contributions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that Support the Foundations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 Quail Conservation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Quail VII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Seventh National Quail Symposium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 – 12 January 2012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Tucson, Arizona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 Book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129810"/>
            <a:ext cx="4506547" cy="657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thery Technology Book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995613" cy="5907588"/>
          </a:xfrm>
          <a:prstGeom prst="rect">
            <a:avLst/>
          </a:prstGeom>
        </p:spPr>
      </p:pic>
      <p:pic>
        <p:nvPicPr>
          <p:cNvPr id="3" name="Picture 2" descr="Guthery Primer Book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753197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19200"/>
            <a:ext cx="22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Roseberry Book Cover</a:t>
            </a:r>
            <a:endParaRPr lang="en-US" dirty="0"/>
          </a:p>
        </p:txBody>
      </p:sp>
      <p:pic>
        <p:nvPicPr>
          <p:cNvPr id="4" name="Picture 3" descr="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15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926ED1-08E0-4101-988B-C41E2C14C66F}"/>
</file>

<file path=customXml/itemProps2.xml><?xml version="1.0" encoding="utf-8"?>
<ds:datastoreItem xmlns:ds="http://schemas.openxmlformats.org/officeDocument/2006/customXml" ds:itemID="{5671480E-43F8-4F0B-8E90-831F4A65AED3}"/>
</file>

<file path=customXml/itemProps3.xml><?xml version="1.0" encoding="utf-8"?>
<ds:datastoreItem xmlns:ds="http://schemas.openxmlformats.org/officeDocument/2006/customXml" ds:itemID="{90CAD856-0595-43F7-B721-8BC6E29B9067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2457</TotalTime>
  <Words>52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Brennan</dc:creator>
  <cp:lastModifiedBy>Lenny Brennan</cp:lastModifiedBy>
  <cp:revision>25</cp:revision>
  <dcterms:created xsi:type="dcterms:W3CDTF">2012-01-02T22:35:17Z</dcterms:created>
  <dcterms:modified xsi:type="dcterms:W3CDTF">2012-01-06T01:26:30Z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